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5145088" cy="9144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7FCB"/>
    <a:srgbClr val="8C52FF"/>
    <a:srgbClr val="34B2B2"/>
    <a:srgbClr val="3ECCCC"/>
    <a:srgbClr val="002D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2C7751-798D-4DE4-B081-4BAF47C9D8AD}" v="2" dt="2024-04-04T15:11:36.5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87" d="100"/>
          <a:sy n="87" d="100"/>
        </p:scale>
        <p:origin x="35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5882" y="1496484"/>
            <a:ext cx="4373325" cy="3183467"/>
          </a:xfrm>
        </p:spPr>
        <p:txBody>
          <a:bodyPr anchor="b"/>
          <a:lstStyle>
            <a:lvl1pPr algn="ctr">
              <a:defRPr sz="3376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3136" y="4802717"/>
            <a:ext cx="3858816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266" indent="0" algn="ctr">
              <a:buNone/>
              <a:defRPr sz="1125"/>
            </a:lvl2pPr>
            <a:lvl3pPr marL="514533" indent="0" algn="ctr">
              <a:buNone/>
              <a:defRPr sz="1013"/>
            </a:lvl3pPr>
            <a:lvl4pPr marL="771799" indent="0" algn="ctr">
              <a:buNone/>
              <a:defRPr sz="900"/>
            </a:lvl4pPr>
            <a:lvl5pPr marL="1029066" indent="0" algn="ctr">
              <a:buNone/>
              <a:defRPr sz="900"/>
            </a:lvl5pPr>
            <a:lvl6pPr marL="1286332" indent="0" algn="ctr">
              <a:buNone/>
              <a:defRPr sz="900"/>
            </a:lvl6pPr>
            <a:lvl7pPr marL="1543599" indent="0" algn="ctr">
              <a:buNone/>
              <a:defRPr sz="900"/>
            </a:lvl7pPr>
            <a:lvl8pPr marL="1800865" indent="0" algn="ctr">
              <a:buNone/>
              <a:defRPr sz="900"/>
            </a:lvl8pPr>
            <a:lvl9pPr marL="2058132" indent="0" algn="ctr">
              <a:buNone/>
              <a:defRPr sz="9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5C6F-C222-4C81-A172-2B56ADAAD223}" type="datetimeFigureOut">
              <a:rPr lang="pt-BR" smtClean="0"/>
              <a:t>04/04/2024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18B02-7DEC-4417-8E2A-A09F8739957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8159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5C6F-C222-4C81-A172-2B56ADAAD223}" type="datetimeFigureOut">
              <a:rPr lang="pt-BR" smtClean="0"/>
              <a:t>04/04/2024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18B02-7DEC-4417-8E2A-A09F8739957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1869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81954" y="486834"/>
            <a:ext cx="1109410" cy="774911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3725" y="486834"/>
            <a:ext cx="3263915" cy="7749117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5C6F-C222-4C81-A172-2B56ADAAD223}" type="datetimeFigureOut">
              <a:rPr lang="pt-BR" smtClean="0"/>
              <a:t>04/04/2024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18B02-7DEC-4417-8E2A-A09F8739957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8730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5C6F-C222-4C81-A172-2B56ADAAD223}" type="datetimeFigureOut">
              <a:rPr lang="pt-BR" smtClean="0"/>
              <a:t>04/04/2024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18B02-7DEC-4417-8E2A-A09F8739957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6102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1046" y="2279653"/>
            <a:ext cx="4437638" cy="3803649"/>
          </a:xfrm>
        </p:spPr>
        <p:txBody>
          <a:bodyPr anchor="b"/>
          <a:lstStyle>
            <a:lvl1pPr>
              <a:defRPr sz="3376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1046" y="6119286"/>
            <a:ext cx="4437638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/>
                </a:solidFill>
              </a:defRPr>
            </a:lvl1pPr>
            <a:lvl2pPr marL="257266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533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79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9066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633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59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86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813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5C6F-C222-4C81-A172-2B56ADAAD223}" type="datetimeFigureOut">
              <a:rPr lang="pt-BR" smtClean="0"/>
              <a:t>04/04/2024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18B02-7DEC-4417-8E2A-A09F8739957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8641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3725" y="2434167"/>
            <a:ext cx="2186662" cy="5801784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4701" y="2434167"/>
            <a:ext cx="2186662" cy="5801784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5C6F-C222-4C81-A172-2B56ADAAD223}" type="datetimeFigureOut">
              <a:rPr lang="pt-BR" smtClean="0"/>
              <a:t>04/04/2024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18B02-7DEC-4417-8E2A-A09F8739957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7193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395" y="486836"/>
            <a:ext cx="4437638" cy="176741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4396" y="2241551"/>
            <a:ext cx="217661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266" indent="0">
              <a:buNone/>
              <a:defRPr sz="1125" b="1"/>
            </a:lvl2pPr>
            <a:lvl3pPr marL="514533" indent="0">
              <a:buNone/>
              <a:defRPr sz="1013" b="1"/>
            </a:lvl3pPr>
            <a:lvl4pPr marL="771799" indent="0">
              <a:buNone/>
              <a:defRPr sz="900" b="1"/>
            </a:lvl4pPr>
            <a:lvl5pPr marL="1029066" indent="0">
              <a:buNone/>
              <a:defRPr sz="900" b="1"/>
            </a:lvl5pPr>
            <a:lvl6pPr marL="1286332" indent="0">
              <a:buNone/>
              <a:defRPr sz="900" b="1"/>
            </a:lvl6pPr>
            <a:lvl7pPr marL="1543599" indent="0">
              <a:buNone/>
              <a:defRPr sz="900" b="1"/>
            </a:lvl7pPr>
            <a:lvl8pPr marL="1800865" indent="0">
              <a:buNone/>
              <a:defRPr sz="900" b="1"/>
            </a:lvl8pPr>
            <a:lvl9pPr marL="2058132" indent="0">
              <a:buNone/>
              <a:defRPr sz="9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4396" y="3340100"/>
            <a:ext cx="2176613" cy="4912784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4701" y="2241551"/>
            <a:ext cx="218733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266" indent="0">
              <a:buNone/>
              <a:defRPr sz="1125" b="1"/>
            </a:lvl2pPr>
            <a:lvl3pPr marL="514533" indent="0">
              <a:buNone/>
              <a:defRPr sz="1013" b="1"/>
            </a:lvl3pPr>
            <a:lvl4pPr marL="771799" indent="0">
              <a:buNone/>
              <a:defRPr sz="900" b="1"/>
            </a:lvl4pPr>
            <a:lvl5pPr marL="1029066" indent="0">
              <a:buNone/>
              <a:defRPr sz="900" b="1"/>
            </a:lvl5pPr>
            <a:lvl6pPr marL="1286332" indent="0">
              <a:buNone/>
              <a:defRPr sz="900" b="1"/>
            </a:lvl6pPr>
            <a:lvl7pPr marL="1543599" indent="0">
              <a:buNone/>
              <a:defRPr sz="900" b="1"/>
            </a:lvl7pPr>
            <a:lvl8pPr marL="1800865" indent="0">
              <a:buNone/>
              <a:defRPr sz="900" b="1"/>
            </a:lvl8pPr>
            <a:lvl9pPr marL="2058132" indent="0">
              <a:buNone/>
              <a:defRPr sz="9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4701" y="3340100"/>
            <a:ext cx="2187333" cy="4912784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5C6F-C222-4C81-A172-2B56ADAAD223}" type="datetimeFigureOut">
              <a:rPr lang="pt-BR" smtClean="0"/>
              <a:t>04/04/2024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18B02-7DEC-4417-8E2A-A09F8739957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1932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5C6F-C222-4C81-A172-2B56ADAAD223}" type="datetimeFigureOut">
              <a:rPr lang="pt-BR" smtClean="0"/>
              <a:t>04/04/2024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18B02-7DEC-4417-8E2A-A09F8739957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4621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5C6F-C222-4C81-A172-2B56ADAAD223}" type="datetimeFigureOut">
              <a:rPr lang="pt-BR" smtClean="0"/>
              <a:t>04/04/2024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18B02-7DEC-4417-8E2A-A09F8739957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8906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395" y="609600"/>
            <a:ext cx="1659425" cy="2133600"/>
          </a:xfrm>
        </p:spPr>
        <p:txBody>
          <a:bodyPr anchor="b"/>
          <a:lstStyle>
            <a:lvl1pPr>
              <a:defRPr sz="1801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7332" y="1316569"/>
            <a:ext cx="2604701" cy="6498167"/>
          </a:xfrm>
        </p:spPr>
        <p:txBody>
          <a:bodyPr/>
          <a:lstStyle>
            <a:lvl1pPr>
              <a:defRPr sz="1801"/>
            </a:lvl1pPr>
            <a:lvl2pPr>
              <a:defRPr sz="1576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395" y="2743200"/>
            <a:ext cx="1659425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266" indent="0">
              <a:buNone/>
              <a:defRPr sz="788"/>
            </a:lvl2pPr>
            <a:lvl3pPr marL="514533" indent="0">
              <a:buNone/>
              <a:defRPr sz="675"/>
            </a:lvl3pPr>
            <a:lvl4pPr marL="771799" indent="0">
              <a:buNone/>
              <a:defRPr sz="563"/>
            </a:lvl4pPr>
            <a:lvl5pPr marL="1029066" indent="0">
              <a:buNone/>
              <a:defRPr sz="563"/>
            </a:lvl5pPr>
            <a:lvl6pPr marL="1286332" indent="0">
              <a:buNone/>
              <a:defRPr sz="563"/>
            </a:lvl6pPr>
            <a:lvl7pPr marL="1543599" indent="0">
              <a:buNone/>
              <a:defRPr sz="563"/>
            </a:lvl7pPr>
            <a:lvl8pPr marL="1800865" indent="0">
              <a:buNone/>
              <a:defRPr sz="563"/>
            </a:lvl8pPr>
            <a:lvl9pPr marL="2058132" indent="0">
              <a:buNone/>
              <a:defRPr sz="563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5C6F-C222-4C81-A172-2B56ADAAD223}" type="datetimeFigureOut">
              <a:rPr lang="pt-BR" smtClean="0"/>
              <a:t>04/04/2024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18B02-7DEC-4417-8E2A-A09F8739957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3518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395" y="609600"/>
            <a:ext cx="1659425" cy="2133600"/>
          </a:xfrm>
        </p:spPr>
        <p:txBody>
          <a:bodyPr anchor="b"/>
          <a:lstStyle>
            <a:lvl1pPr>
              <a:defRPr sz="1801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87332" y="1316569"/>
            <a:ext cx="2604701" cy="6498167"/>
          </a:xfrm>
        </p:spPr>
        <p:txBody>
          <a:bodyPr anchor="t"/>
          <a:lstStyle>
            <a:lvl1pPr marL="0" indent="0">
              <a:buNone/>
              <a:defRPr sz="1801"/>
            </a:lvl1pPr>
            <a:lvl2pPr marL="257266" indent="0">
              <a:buNone/>
              <a:defRPr sz="1576"/>
            </a:lvl2pPr>
            <a:lvl3pPr marL="514533" indent="0">
              <a:buNone/>
              <a:defRPr sz="1350"/>
            </a:lvl3pPr>
            <a:lvl4pPr marL="771799" indent="0">
              <a:buNone/>
              <a:defRPr sz="1125"/>
            </a:lvl4pPr>
            <a:lvl5pPr marL="1029066" indent="0">
              <a:buNone/>
              <a:defRPr sz="1125"/>
            </a:lvl5pPr>
            <a:lvl6pPr marL="1286332" indent="0">
              <a:buNone/>
              <a:defRPr sz="1125"/>
            </a:lvl6pPr>
            <a:lvl7pPr marL="1543599" indent="0">
              <a:buNone/>
              <a:defRPr sz="1125"/>
            </a:lvl7pPr>
            <a:lvl8pPr marL="1800865" indent="0">
              <a:buNone/>
              <a:defRPr sz="1125"/>
            </a:lvl8pPr>
            <a:lvl9pPr marL="2058132" indent="0">
              <a:buNone/>
              <a:defRPr sz="1125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395" y="2743200"/>
            <a:ext cx="1659425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266" indent="0">
              <a:buNone/>
              <a:defRPr sz="788"/>
            </a:lvl2pPr>
            <a:lvl3pPr marL="514533" indent="0">
              <a:buNone/>
              <a:defRPr sz="675"/>
            </a:lvl3pPr>
            <a:lvl4pPr marL="771799" indent="0">
              <a:buNone/>
              <a:defRPr sz="563"/>
            </a:lvl4pPr>
            <a:lvl5pPr marL="1029066" indent="0">
              <a:buNone/>
              <a:defRPr sz="563"/>
            </a:lvl5pPr>
            <a:lvl6pPr marL="1286332" indent="0">
              <a:buNone/>
              <a:defRPr sz="563"/>
            </a:lvl6pPr>
            <a:lvl7pPr marL="1543599" indent="0">
              <a:buNone/>
              <a:defRPr sz="563"/>
            </a:lvl7pPr>
            <a:lvl8pPr marL="1800865" indent="0">
              <a:buNone/>
              <a:defRPr sz="563"/>
            </a:lvl8pPr>
            <a:lvl9pPr marL="2058132" indent="0">
              <a:buNone/>
              <a:defRPr sz="563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5C6F-C222-4C81-A172-2B56ADAAD223}" type="datetimeFigureOut">
              <a:rPr lang="pt-BR" smtClean="0"/>
              <a:t>04/04/2024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18B02-7DEC-4417-8E2A-A09F8739957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8421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3725" y="486836"/>
            <a:ext cx="4437638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3725" y="2434167"/>
            <a:ext cx="4437638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3725" y="8475136"/>
            <a:ext cx="115764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D85C6F-C222-4C81-A172-2B56ADAAD223}" type="datetimeFigureOut">
              <a:rPr lang="pt-BR" smtClean="0"/>
              <a:t>04/04/2024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04311" y="8475136"/>
            <a:ext cx="1736467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3718" y="8475136"/>
            <a:ext cx="115764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18B02-7DEC-4417-8E2A-A09F8739957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9715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14533" rtl="0" eaLnBrk="1" latinLnBrk="0" hangingPunct="1">
        <a:lnSpc>
          <a:spcPct val="90000"/>
        </a:lnSpc>
        <a:spcBef>
          <a:spcPct val="0"/>
        </a:spcBef>
        <a:buNone/>
        <a:defRPr sz="247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633" indent="-128633" algn="l" defTabSz="514533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6" kern="1200">
          <a:solidFill>
            <a:schemeClr val="tx1"/>
          </a:solidFill>
          <a:latin typeface="+mn-lt"/>
          <a:ea typeface="+mn-ea"/>
          <a:cs typeface="+mn-cs"/>
        </a:defRPr>
      </a:lvl1pPr>
      <a:lvl2pPr marL="385900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3166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433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699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965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2232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9498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6765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266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533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799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9066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6332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599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865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8132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/>
          <p:nvPr/>
        </p:nvSpPr>
        <p:spPr>
          <a:xfrm>
            <a:off x="-181257" y="1190889"/>
            <a:ext cx="5168586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1200" u="sng" dirty="0">
                <a:latin typeface="Arial" panose="020B0604020202020204" pitchFamily="34" charset="0"/>
                <a:cs typeface="Arial" panose="020B0604020202020204" pitchFamily="34" charset="0"/>
              </a:rPr>
              <a:t>AUTORES</a:t>
            </a:r>
            <a:endParaRPr lang="pt-BR" sz="1200" baseline="30000" dirty="0"/>
          </a:p>
        </p:txBody>
      </p:sp>
      <p:sp>
        <p:nvSpPr>
          <p:cNvPr id="8" name="Retângulo 7"/>
          <p:cNvSpPr/>
          <p:nvPr/>
        </p:nvSpPr>
        <p:spPr>
          <a:xfrm>
            <a:off x="-289696" y="926655"/>
            <a:ext cx="5434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cap="all" dirty="0"/>
              <a:t>TÍTULO</a:t>
            </a: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Conector reto 10"/>
          <p:cNvCxnSpPr/>
          <p:nvPr/>
        </p:nvCxnSpPr>
        <p:spPr>
          <a:xfrm flipV="1">
            <a:off x="48114" y="1454769"/>
            <a:ext cx="5048860" cy="13119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tângulo 14"/>
          <p:cNvSpPr/>
          <p:nvPr/>
        </p:nvSpPr>
        <p:spPr>
          <a:xfrm>
            <a:off x="21303" y="2120091"/>
            <a:ext cx="5088698" cy="285940"/>
          </a:xfrm>
          <a:prstGeom prst="rect">
            <a:avLst/>
          </a:prstGeom>
          <a:solidFill>
            <a:srgbClr val="FA7FCB"/>
          </a:solidFill>
          <a:ln>
            <a:solidFill>
              <a:srgbClr val="FA7FCB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22992" y="3283463"/>
            <a:ext cx="5097436" cy="285940"/>
          </a:xfrm>
          <a:prstGeom prst="rect">
            <a:avLst/>
          </a:prstGeom>
          <a:solidFill>
            <a:srgbClr val="FA7FCB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cap="all" dirty="0">
                <a:latin typeface="Arial" panose="020B0604020202020204" pitchFamily="34" charset="0"/>
                <a:cs typeface="Arial" panose="020B0604020202020204" pitchFamily="34" charset="0"/>
              </a:rPr>
              <a:t>Objetivo(</a:t>
            </a:r>
            <a:r>
              <a:rPr lang="pt-BR" sz="1200" b="1" cap="all" dirty="0" err="1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pt-BR" sz="1200" b="1" cap="all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9" name="Retângulo 18"/>
          <p:cNvSpPr/>
          <p:nvPr/>
        </p:nvSpPr>
        <p:spPr>
          <a:xfrm>
            <a:off x="18536" y="4022809"/>
            <a:ext cx="5081912" cy="285940"/>
          </a:xfrm>
          <a:prstGeom prst="rect">
            <a:avLst/>
          </a:prstGeom>
          <a:solidFill>
            <a:srgbClr val="FA7FCB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cap="all" dirty="0">
                <a:latin typeface="Arial" panose="020B0604020202020204" pitchFamily="34" charset="0"/>
                <a:cs typeface="Arial" panose="020B0604020202020204" pitchFamily="34" charset="0"/>
              </a:rPr>
              <a:t>método</a:t>
            </a:r>
          </a:p>
        </p:txBody>
      </p:sp>
      <p:sp>
        <p:nvSpPr>
          <p:cNvPr id="21" name="Retângulo 20"/>
          <p:cNvSpPr/>
          <p:nvPr/>
        </p:nvSpPr>
        <p:spPr>
          <a:xfrm>
            <a:off x="-20117" y="4308749"/>
            <a:ext cx="519732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2" name="Retângulo 21"/>
          <p:cNvSpPr/>
          <p:nvPr/>
        </p:nvSpPr>
        <p:spPr>
          <a:xfrm>
            <a:off x="33051" y="4821959"/>
            <a:ext cx="5091465" cy="285940"/>
          </a:xfrm>
          <a:prstGeom prst="rect">
            <a:avLst/>
          </a:prstGeom>
          <a:solidFill>
            <a:srgbClr val="FA7FCB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cap="all" dirty="0">
                <a:latin typeface="Arial" panose="020B0604020202020204" pitchFamily="34" charset="0"/>
                <a:cs typeface="Arial" panose="020B0604020202020204" pitchFamily="34" charset="0"/>
              </a:rPr>
              <a:t>Resultados</a:t>
            </a:r>
          </a:p>
        </p:txBody>
      </p:sp>
      <p:sp>
        <p:nvSpPr>
          <p:cNvPr id="24" name="Retângulo 23"/>
          <p:cNvSpPr/>
          <p:nvPr/>
        </p:nvSpPr>
        <p:spPr>
          <a:xfrm>
            <a:off x="15900" y="6483022"/>
            <a:ext cx="5080447" cy="285940"/>
          </a:xfrm>
          <a:prstGeom prst="rect">
            <a:avLst/>
          </a:prstGeom>
          <a:solidFill>
            <a:srgbClr val="FA7FCB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cap="all" dirty="0">
                <a:latin typeface="Arial" panose="020B0604020202020204" pitchFamily="34" charset="0"/>
                <a:cs typeface="Arial" panose="020B0604020202020204" pitchFamily="34" charset="0"/>
              </a:rPr>
              <a:t>DESCRITORES</a:t>
            </a:r>
          </a:p>
        </p:txBody>
      </p:sp>
      <p:sp>
        <p:nvSpPr>
          <p:cNvPr id="26" name="Retângulo 25"/>
          <p:cNvSpPr/>
          <p:nvPr/>
        </p:nvSpPr>
        <p:spPr>
          <a:xfrm>
            <a:off x="39267" y="7475191"/>
            <a:ext cx="5081161" cy="285940"/>
          </a:xfrm>
          <a:prstGeom prst="rect">
            <a:avLst/>
          </a:prstGeom>
          <a:solidFill>
            <a:srgbClr val="FA7FCB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cap="all" dirty="0">
                <a:latin typeface="Arial" panose="020B0604020202020204" pitchFamily="34" charset="0"/>
                <a:cs typeface="Arial" panose="020B0604020202020204" pitchFamily="34" charset="0"/>
              </a:rPr>
              <a:t>Referências </a:t>
            </a:r>
          </a:p>
        </p:txBody>
      </p:sp>
      <p:sp>
        <p:nvSpPr>
          <p:cNvPr id="31" name="Retângulo 30"/>
          <p:cNvSpPr/>
          <p:nvPr/>
        </p:nvSpPr>
        <p:spPr>
          <a:xfrm>
            <a:off x="-4733" y="8130992"/>
            <a:ext cx="5169159" cy="459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Afiliações Institucionais 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endParaRPr lang="pt-BR" sz="10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0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2" name="Conector reto 31"/>
          <p:cNvCxnSpPr/>
          <p:nvPr/>
        </p:nvCxnSpPr>
        <p:spPr>
          <a:xfrm flipV="1">
            <a:off x="55417" y="8105407"/>
            <a:ext cx="5048860" cy="13119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m 2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704"/>
          <a:stretch/>
        </p:blipFill>
        <p:spPr>
          <a:xfrm>
            <a:off x="770187" y="137964"/>
            <a:ext cx="983534" cy="730727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40" t="72697" r="5875" b="4391"/>
          <a:stretch/>
        </p:blipFill>
        <p:spPr>
          <a:xfrm>
            <a:off x="1509310" y="269045"/>
            <a:ext cx="1696598" cy="446378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4044" y="365215"/>
            <a:ext cx="1098488" cy="263880"/>
          </a:xfrm>
          <a:prstGeom prst="rect">
            <a:avLst/>
          </a:prstGeom>
        </p:spPr>
      </p:pic>
      <p:pic>
        <p:nvPicPr>
          <p:cNvPr id="12" name="Imagem 11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629579" y="30323"/>
            <a:ext cx="467920" cy="467920"/>
          </a:xfrm>
          <a:prstGeom prst="rect">
            <a:avLst/>
          </a:prstGeom>
        </p:spPr>
      </p:pic>
      <p:pic>
        <p:nvPicPr>
          <p:cNvPr id="28" name="Imagem 27"/>
          <p:cNvPicPr>
            <a:picLocks noChangeAspect="1"/>
          </p:cNvPicPr>
          <p:nvPr/>
        </p:nvPicPr>
        <p:blipFill rotWithShape="1"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46" t="-13385" r="32726" b="31263"/>
          <a:stretch/>
        </p:blipFill>
        <p:spPr>
          <a:xfrm>
            <a:off x="23293" y="-97088"/>
            <a:ext cx="607509" cy="944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14222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272</TotalTime>
  <Words>12</Words>
  <Application>Microsoft Office PowerPoint</Application>
  <PresentationFormat>Personalizar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viviane pereira</dc:creator>
  <cp:lastModifiedBy>Hellen Fernanda</cp:lastModifiedBy>
  <cp:revision>38</cp:revision>
  <dcterms:created xsi:type="dcterms:W3CDTF">2018-09-11T18:02:20Z</dcterms:created>
  <dcterms:modified xsi:type="dcterms:W3CDTF">2024-04-04T15:11:42Z</dcterms:modified>
</cp:coreProperties>
</file>